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2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75" y="-8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1"/>
          <p:cNvGrpSpPr>
            <a:grpSpLocks/>
          </p:cNvGrpSpPr>
          <p:nvPr/>
        </p:nvGrpSpPr>
        <p:grpSpPr bwMode="auto">
          <a:xfrm flipH="1">
            <a:off x="280847" y="4686445"/>
            <a:ext cx="2984714" cy="1875688"/>
            <a:chOff x="455" y="2302"/>
            <a:chExt cx="1417" cy="890"/>
          </a:xfrm>
        </p:grpSpPr>
        <p:grpSp>
          <p:nvGrpSpPr>
            <p:cNvPr id="6" name="Group 112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06" name="Group 11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22" name="Line 1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" name="Line 1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" name="Group 11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0" name="Line 1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1" name="Line 1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" name="Group 11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8" name="Line 1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" name="Line 1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9" name="Group 12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6" name="Line 1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" name="Line 1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0" name="Group 12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4" name="Line 1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" name="Line 1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1" name="Group 12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2" name="Line 12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" name="Line 13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" name="Group 131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88" name="Group 13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04" name="Line 1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" name="Line 1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" name="Group 13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2" name="Line 13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" name="Line 13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" name="Group 13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00" name="Line 13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" name="Line 14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" name="Group 14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8" name="Line 14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9" name="Line 14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" name="Group 14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6" name="Line 14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7" name="Line 14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3" name="Group 14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" name="Line 14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" name="Line 14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" name="Freeform 150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AutoShape 151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AutoShape 152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" name="Group 153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70" name="Group 15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86" name="Line 15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Line 15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" name="Group 15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4" name="Line 15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" name="Line 15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" name="Group 16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2" name="Line 16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Line 16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3" name="Group 16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0" name="Line 16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Line 16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4" name="Group 16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8" name="Line 16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Line 16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5" name="Group 16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6" name="Line 1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Line 1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" name="Oval 172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Oval 173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" name="Group 174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52" name="Group 17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8" name="Line 1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" name="Line 1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" name="Group 17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" name="Line 1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" name="Line 1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Group 18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4" name="Line 1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Line 1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" name="Group 18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2" name="Line 1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Line 1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" name="Group 18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0" name="Line 1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" name="Line 1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" name="Group 19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8" name="Line 1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" name="Line 1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" name="AutoShape 19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19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19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19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AutoShape 197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198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" name="Group 199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47" name="AutoShape 200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201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202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203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204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" name="Oval 205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206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207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208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209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Freeform 210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Freeform 211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" name="Group 212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45" name="AutoShape 213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214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" name="AutoShape 215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216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217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AutoShape 218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219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AutoShape 220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AutoShape 221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222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223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224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Oval 225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Oval 226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227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228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Oval 229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4" name="Group 263"/>
          <p:cNvGrpSpPr>
            <a:grpSpLocks/>
          </p:cNvGrpSpPr>
          <p:nvPr/>
        </p:nvGrpSpPr>
        <p:grpSpPr bwMode="auto">
          <a:xfrm flipH="1">
            <a:off x="1250084" y="4705495"/>
            <a:ext cx="2984714" cy="1875688"/>
            <a:chOff x="455" y="2302"/>
            <a:chExt cx="1417" cy="890"/>
          </a:xfrm>
        </p:grpSpPr>
        <p:grpSp>
          <p:nvGrpSpPr>
            <p:cNvPr id="125" name="Group 264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25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41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9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7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8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5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6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9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3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4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0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1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2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6" name="Group 283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07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23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1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2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9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7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5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3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7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0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89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05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0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3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1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1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9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7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4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5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1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3" name="Group 326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71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87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5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3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3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1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9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6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7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4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0" name="Group 351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66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0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1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8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64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9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3" name="Group 415"/>
          <p:cNvGrpSpPr>
            <a:grpSpLocks/>
          </p:cNvGrpSpPr>
          <p:nvPr/>
        </p:nvGrpSpPr>
        <p:grpSpPr bwMode="auto">
          <a:xfrm flipH="1">
            <a:off x="3271900" y="4715020"/>
            <a:ext cx="2984714" cy="1875688"/>
            <a:chOff x="455" y="2302"/>
            <a:chExt cx="1417" cy="890"/>
          </a:xfrm>
        </p:grpSpPr>
        <p:grpSp>
          <p:nvGrpSpPr>
            <p:cNvPr id="244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344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60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1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5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8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9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6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6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7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7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4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5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8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2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3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9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50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1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45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326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42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3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7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40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1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8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8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9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9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6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7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0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4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5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1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32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3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6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9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308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24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9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2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0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20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1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8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2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6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3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14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0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2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90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306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4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2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300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1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8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6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3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9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85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9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0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67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83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8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9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1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3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4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2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62" name="Group 567"/>
          <p:cNvGrpSpPr>
            <a:grpSpLocks/>
          </p:cNvGrpSpPr>
          <p:nvPr/>
        </p:nvGrpSpPr>
        <p:grpSpPr bwMode="auto">
          <a:xfrm flipH="1">
            <a:off x="4309693" y="4715020"/>
            <a:ext cx="2984714" cy="1875688"/>
            <a:chOff x="455" y="2302"/>
            <a:chExt cx="1417" cy="890"/>
          </a:xfrm>
        </p:grpSpPr>
        <p:grpSp>
          <p:nvGrpSpPr>
            <p:cNvPr id="363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463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479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0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4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77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5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75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6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73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4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7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71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2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8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69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0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64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445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461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2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6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9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0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7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7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8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8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5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6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9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3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4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0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51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2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65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6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7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8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427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443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4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8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41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2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9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39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0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0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37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8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1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35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6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2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33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4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69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1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409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425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6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0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23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4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1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21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2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2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19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0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3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17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8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4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415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6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72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4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5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6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8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404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5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6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7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8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79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0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2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4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5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86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402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3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87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8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0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1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3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4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5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6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7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8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9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0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1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1" name="Group 719"/>
          <p:cNvGrpSpPr>
            <a:grpSpLocks/>
          </p:cNvGrpSpPr>
          <p:nvPr/>
        </p:nvGrpSpPr>
        <p:grpSpPr bwMode="auto">
          <a:xfrm flipH="1">
            <a:off x="5516280" y="4715020"/>
            <a:ext cx="2984714" cy="1875688"/>
            <a:chOff x="455" y="2302"/>
            <a:chExt cx="1417" cy="890"/>
          </a:xfrm>
        </p:grpSpPr>
        <p:grpSp>
          <p:nvGrpSpPr>
            <p:cNvPr id="482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582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98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9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3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6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7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4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4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5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5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2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3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6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90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1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7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88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9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3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564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80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1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5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8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9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6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6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7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7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4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5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8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2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3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9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70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1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4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5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6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7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546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62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3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7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60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1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8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8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9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6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7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0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4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5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1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52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3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88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0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528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544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5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9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42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3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0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40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1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1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8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9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2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6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7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3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534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5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7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523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4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8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2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4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05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521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6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9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0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1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2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7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8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9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0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0" name="Group 415"/>
          <p:cNvGrpSpPr>
            <a:grpSpLocks/>
          </p:cNvGrpSpPr>
          <p:nvPr/>
        </p:nvGrpSpPr>
        <p:grpSpPr bwMode="auto">
          <a:xfrm>
            <a:off x="4332418" y="4793672"/>
            <a:ext cx="2984714" cy="1875688"/>
            <a:chOff x="455" y="2302"/>
            <a:chExt cx="1417" cy="890"/>
          </a:xfrm>
        </p:grpSpPr>
        <p:grpSp>
          <p:nvGrpSpPr>
            <p:cNvPr id="601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701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717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8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2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15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6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3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13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4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4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11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2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5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09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0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6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07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8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2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683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99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0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4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7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8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5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5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3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4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91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8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89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3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4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6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65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81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2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6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9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0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7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5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9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3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4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0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71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2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7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9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647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3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4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8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9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0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1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5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2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3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4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10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1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2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6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642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7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4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640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1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5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2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3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9" name="Group 567"/>
          <p:cNvGrpSpPr>
            <a:grpSpLocks/>
          </p:cNvGrpSpPr>
          <p:nvPr/>
        </p:nvGrpSpPr>
        <p:grpSpPr bwMode="auto">
          <a:xfrm>
            <a:off x="5370211" y="4793672"/>
            <a:ext cx="2984714" cy="1875688"/>
            <a:chOff x="455" y="2302"/>
            <a:chExt cx="1417" cy="890"/>
          </a:xfrm>
        </p:grpSpPr>
        <p:grpSp>
          <p:nvGrpSpPr>
            <p:cNvPr id="720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820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836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7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1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34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5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2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32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3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3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30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1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4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28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9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5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26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7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21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802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818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9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3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16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7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4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14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5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5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12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3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6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10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1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7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08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9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22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5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784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800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1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5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8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9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6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6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7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7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4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5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8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2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3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9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90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1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26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8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766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782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3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7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80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1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8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8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9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9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6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7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0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4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5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1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772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3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29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0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5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761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2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3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4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5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36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43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759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0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44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5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6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8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1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2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3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4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5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6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7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8" name="Group 719"/>
          <p:cNvGrpSpPr>
            <a:grpSpLocks/>
          </p:cNvGrpSpPr>
          <p:nvPr/>
        </p:nvGrpSpPr>
        <p:grpSpPr bwMode="auto">
          <a:xfrm>
            <a:off x="6576798" y="4793672"/>
            <a:ext cx="2984714" cy="1875688"/>
            <a:chOff x="455" y="2302"/>
            <a:chExt cx="1417" cy="890"/>
          </a:xfrm>
        </p:grpSpPr>
        <p:grpSp>
          <p:nvGrpSpPr>
            <p:cNvPr id="839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939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55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6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0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53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4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1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51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2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2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9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0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3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7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8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4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45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6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0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921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37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8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2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5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6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3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3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4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4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31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2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5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29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0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6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27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8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1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2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4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903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19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0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4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7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8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5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5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6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6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3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4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7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11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2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8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909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0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5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7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885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901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2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6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9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0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7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7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8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8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5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6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9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3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4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0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891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2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48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4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880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1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2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3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4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55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1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62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878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9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63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6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8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9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6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7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58" name="テキスト ボックス 957"/>
          <p:cNvSpPr txBox="1"/>
          <p:nvPr/>
        </p:nvSpPr>
        <p:spPr>
          <a:xfrm>
            <a:off x="620858" y="2918038"/>
            <a:ext cx="8509061" cy="19389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とめないで</a:t>
            </a:r>
            <a:r>
              <a:rPr kumimoji="1" lang="en-US" altLang="ja-JP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kumimoji="1" lang="ja-JP" altLang="en-US" sz="1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57" name="正方形/長方形 956"/>
          <p:cNvSpPr/>
          <p:nvPr/>
        </p:nvSpPr>
        <p:spPr>
          <a:xfrm>
            <a:off x="560512" y="476672"/>
            <a:ext cx="865404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自転車</a:t>
            </a:r>
          </a:p>
        </p:txBody>
      </p:sp>
    </p:spTree>
    <p:extLst>
      <p:ext uri="{BB962C8B-B14F-4D97-AF65-F5344CB8AC3E}">
        <p14:creationId xmlns:p14="http://schemas.microsoft.com/office/powerpoint/2010/main" val="109600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禁止 958"/>
          <p:cNvSpPr/>
          <p:nvPr/>
        </p:nvSpPr>
        <p:spPr>
          <a:xfrm>
            <a:off x="1784648" y="404664"/>
            <a:ext cx="6048672" cy="6048672"/>
          </a:xfrm>
          <a:prstGeom prst="noSmoking">
            <a:avLst>
              <a:gd name="adj" fmla="val 10117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58" name="テキスト ボックス 957"/>
          <p:cNvSpPr txBox="1"/>
          <p:nvPr/>
        </p:nvSpPr>
        <p:spPr>
          <a:xfrm>
            <a:off x="2166154" y="2636912"/>
            <a:ext cx="5418470" cy="19389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守ろう</a:t>
            </a:r>
            <a:r>
              <a:rPr kumimoji="1" lang="en-US" altLang="ja-JP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kumimoji="1" lang="ja-JP" altLang="en-US" sz="1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57" name="正方形/長方形 956"/>
          <p:cNvSpPr/>
          <p:nvPr/>
        </p:nvSpPr>
        <p:spPr>
          <a:xfrm>
            <a:off x="560512" y="476672"/>
            <a:ext cx="865404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ルール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29464" y="4437487"/>
            <a:ext cx="8793645" cy="1993131"/>
            <a:chOff x="529464" y="4195205"/>
            <a:chExt cx="9862586" cy="2235413"/>
          </a:xfrm>
        </p:grpSpPr>
        <p:grpSp>
          <p:nvGrpSpPr>
            <p:cNvPr id="960" name="Group 175"/>
            <p:cNvGrpSpPr>
              <a:grpSpLocks/>
            </p:cNvGrpSpPr>
            <p:nvPr/>
          </p:nvGrpSpPr>
          <p:grpSpPr bwMode="auto">
            <a:xfrm>
              <a:off x="529464" y="4195205"/>
              <a:ext cx="3559440" cy="2235413"/>
              <a:chOff x="1419" y="1411"/>
              <a:chExt cx="3629" cy="2280"/>
            </a:xfrm>
          </p:grpSpPr>
          <p:sp>
            <p:nvSpPr>
              <p:cNvPr id="961" name="AutoShape 149"/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2" name="AutoShape 151"/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3" name="AutoShape 152"/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4" name="AutoShape 153"/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5" name="AutoShape 156"/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6" name="AutoShape 157"/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7" name="AutoShape 158"/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8" name="Oval 159"/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9" name="AutoShape 160"/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0" name="AutoShape 161"/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1" name="AutoShape 162"/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2" name="AutoShape 163"/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3" name="AutoShape 164"/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4" name="AutoShape 165"/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5" name="Oval 166"/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6" name="AutoShape 167"/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7" name="AutoShape 168"/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" name="AutoShape 169"/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9" name="AutoShape 170"/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0" name="AutoShape 171"/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1" name="AutoShape 172"/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2" name="Freeform 174"/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83" name="Group 175"/>
            <p:cNvGrpSpPr>
              <a:grpSpLocks/>
            </p:cNvGrpSpPr>
            <p:nvPr/>
          </p:nvGrpSpPr>
          <p:grpSpPr bwMode="auto">
            <a:xfrm>
              <a:off x="3645526" y="4195205"/>
              <a:ext cx="3559440" cy="2235413"/>
              <a:chOff x="1419" y="1411"/>
              <a:chExt cx="3629" cy="2280"/>
            </a:xfrm>
          </p:grpSpPr>
          <p:sp>
            <p:nvSpPr>
              <p:cNvPr id="984" name="AutoShape 149"/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5" name="AutoShape 151"/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6" name="AutoShape 152"/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7" name="AutoShape 153"/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8" name="AutoShape 156"/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9" name="AutoShape 157"/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0" name="AutoShape 158"/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1" name="Oval 159"/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2" name="AutoShape 160"/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3" name="AutoShape 161"/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4" name="AutoShape 162"/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5" name="AutoShape 163"/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6" name="AutoShape 164"/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7" name="AutoShape 165"/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8" name="Oval 166"/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9" name="AutoShape 167"/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0" name="AutoShape 168"/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1" name="AutoShape 169"/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2" name="AutoShape 170"/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3" name="AutoShape 171"/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4" name="AutoShape 172"/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5" name="Freeform 174"/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06" name="Group 175"/>
            <p:cNvGrpSpPr>
              <a:grpSpLocks/>
            </p:cNvGrpSpPr>
            <p:nvPr/>
          </p:nvGrpSpPr>
          <p:grpSpPr bwMode="auto">
            <a:xfrm>
              <a:off x="6832610" y="4195205"/>
              <a:ext cx="3559440" cy="2235413"/>
              <a:chOff x="1419" y="1411"/>
              <a:chExt cx="3629" cy="2280"/>
            </a:xfrm>
          </p:grpSpPr>
          <p:sp>
            <p:nvSpPr>
              <p:cNvPr id="1007" name="AutoShape 149"/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8" name="AutoShape 151"/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9" name="AutoShape 152"/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0" name="AutoShape 153"/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1" name="AutoShape 156"/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2" name="AutoShape 157"/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3" name="AutoShape 158"/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4" name="Oval 159"/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5" name="AutoShape 160"/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6" name="AutoShape 161"/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7" name="AutoShape 162"/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8" name="AutoShape 163"/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9" name="AutoShape 164"/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0" name="AutoShape 165"/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1" name="Oval 166"/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2" name="AutoShape 167"/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3" name="AutoShape 168"/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4" name="AutoShape 169"/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5" name="AutoShape 170"/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6" name="AutoShape 171"/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" name="AutoShape 172"/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" name="Freeform 174"/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560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560512" y="2379726"/>
            <a:ext cx="865404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駐輪禁止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078" name="Group 111"/>
          <p:cNvGrpSpPr>
            <a:grpSpLocks/>
          </p:cNvGrpSpPr>
          <p:nvPr/>
        </p:nvGrpSpPr>
        <p:grpSpPr bwMode="auto">
          <a:xfrm flipH="1">
            <a:off x="280847" y="4686445"/>
            <a:ext cx="2984714" cy="1875688"/>
            <a:chOff x="455" y="2302"/>
            <a:chExt cx="1417" cy="890"/>
          </a:xfrm>
        </p:grpSpPr>
        <p:grpSp>
          <p:nvGrpSpPr>
            <p:cNvPr id="1079" name="Group 112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179" name="Group 11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195" name="Line 1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6" name="Line 1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0" name="Group 11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93" name="Line 1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4" name="Line 1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1" name="Group 11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91" name="Line 1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2" name="Line 1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2" name="Group 12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89" name="Line 1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0" name="Line 1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3" name="Group 12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87" name="Line 1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8" name="Line 1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4" name="Group 12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85" name="Line 12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6" name="Line 13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80" name="Group 131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161" name="Group 13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177" name="Line 1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8" name="Line 1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2" name="Group 13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75" name="Line 13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6" name="Line 13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3" name="Group 13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73" name="Line 13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4" name="Line 14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4" name="Group 14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71" name="Line 14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2" name="Line 14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5" name="Group 14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69" name="Line 14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0" name="Line 14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6" name="Group 14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67" name="Line 14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8" name="Line 14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81" name="Freeform 150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2" name="AutoShape 151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3" name="AutoShape 152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4" name="Group 153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143" name="Group 15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159" name="Line 15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0" name="Line 15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4" name="Group 15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57" name="Line 15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8" name="Line 15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5" name="Group 16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55" name="Line 16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6" name="Line 16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6" name="Group 16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53" name="Line 16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4" name="Line 16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7" name="Group 16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51" name="Line 16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2" name="Line 16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48" name="Group 16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49" name="Line 1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0" name="Line 1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85" name="Oval 172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6" name="Oval 173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7" name="Group 174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125" name="Group 17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141" name="Line 1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2" name="Line 1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6" name="Group 17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9" name="Line 1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0" name="Line 1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7" name="Group 18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7" name="Line 1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8" name="Line 1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8" name="Group 18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5" name="Line 1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6" name="Line 1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9" name="Group 18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3" name="Line 1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4" name="Line 1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30" name="Group 19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131" name="Line 1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2" name="Line 1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88" name="AutoShape 19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9" name="AutoShape 19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0" name="AutoShape 19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1" name="AutoShape 19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2" name="AutoShape 197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3" name="AutoShape 198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94" name="Group 199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120" name="AutoShape 200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1" name="AutoShape 201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2" name="AutoShape 202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3" name="AutoShape 203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4" name="AutoShape 204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95" name="Oval 205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6" name="AutoShape 206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7" name="AutoShape 207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8" name="AutoShape 208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9" name="AutoShape 209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0" name="Freeform 210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" name="Freeform 211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02" name="Group 212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118" name="AutoShape 213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9" name="AutoShape 214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03" name="AutoShape 215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4" name="AutoShape 216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5" name="AutoShape 217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6" name="AutoShape 218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7" name="AutoShape 219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" name="AutoShape 220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" name="AutoShape 221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0" name="AutoShape 222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1" name="Oval 223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2" name="Oval 224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Oval 225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4" name="Oval 226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5" name="AutoShape 227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6" name="AutoShape 228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7" name="Oval 229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97" name="Group 263"/>
          <p:cNvGrpSpPr>
            <a:grpSpLocks/>
          </p:cNvGrpSpPr>
          <p:nvPr/>
        </p:nvGrpSpPr>
        <p:grpSpPr bwMode="auto">
          <a:xfrm flipH="1">
            <a:off x="1250084" y="4705495"/>
            <a:ext cx="2984714" cy="1875688"/>
            <a:chOff x="455" y="2302"/>
            <a:chExt cx="1417" cy="890"/>
          </a:xfrm>
        </p:grpSpPr>
        <p:grpSp>
          <p:nvGrpSpPr>
            <p:cNvPr id="1198" name="Group 264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298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314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15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99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12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13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0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10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11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1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08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09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2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06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07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3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04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05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99" name="Group 283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280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296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7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1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94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5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2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92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3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3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90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1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4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88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9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5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86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7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00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1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2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03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262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278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9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3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76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7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4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74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5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5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72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3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6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70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1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7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68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9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04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5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06" name="Group 326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244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260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1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5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58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9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6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56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7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7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54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5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8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52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3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9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250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1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07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0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1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2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13" name="Group 351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239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0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1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2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3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14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5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6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7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8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9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21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237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8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22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4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6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7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8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9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2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3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4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5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6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16" name="Group 415"/>
          <p:cNvGrpSpPr>
            <a:grpSpLocks/>
          </p:cNvGrpSpPr>
          <p:nvPr/>
        </p:nvGrpSpPr>
        <p:grpSpPr bwMode="auto">
          <a:xfrm flipH="1">
            <a:off x="3271900" y="4715020"/>
            <a:ext cx="2984714" cy="1875688"/>
            <a:chOff x="455" y="2302"/>
            <a:chExt cx="1417" cy="890"/>
          </a:xfrm>
        </p:grpSpPr>
        <p:grpSp>
          <p:nvGrpSpPr>
            <p:cNvPr id="1317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417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433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4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18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31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2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19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29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0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20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27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28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21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25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26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22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23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24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18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399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415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6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0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13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4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1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11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2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2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09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0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3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07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08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4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05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06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19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0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1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22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381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397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8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82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95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6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83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93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84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91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2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85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89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0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86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87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8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23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4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25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363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379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0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4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77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8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5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75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6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6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73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4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7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71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2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8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369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0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26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7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8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9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0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1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32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358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9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0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1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2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33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4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5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6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7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8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40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356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7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41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2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3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8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9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0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1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2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3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4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5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35" name="Group 567"/>
          <p:cNvGrpSpPr>
            <a:grpSpLocks/>
          </p:cNvGrpSpPr>
          <p:nvPr/>
        </p:nvGrpSpPr>
        <p:grpSpPr bwMode="auto">
          <a:xfrm flipH="1">
            <a:off x="4309693" y="4715020"/>
            <a:ext cx="2984714" cy="1875688"/>
            <a:chOff x="455" y="2302"/>
            <a:chExt cx="1417" cy="890"/>
          </a:xfrm>
        </p:grpSpPr>
        <p:grpSp>
          <p:nvGrpSpPr>
            <p:cNvPr id="1436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536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552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3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7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50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1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8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48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9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39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46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7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0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44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5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1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42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43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37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518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534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5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19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32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3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0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30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1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1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28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9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2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26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7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3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24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5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38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0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1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500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516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7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1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14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5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2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12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3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3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10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1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4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08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9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5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506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7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42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3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4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482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498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9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3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96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7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4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94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5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5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92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3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6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90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1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87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488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9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45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0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1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477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8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9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0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1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2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3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4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5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6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59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475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6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60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3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7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8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54" name="Group 719"/>
          <p:cNvGrpSpPr>
            <a:grpSpLocks/>
          </p:cNvGrpSpPr>
          <p:nvPr/>
        </p:nvGrpSpPr>
        <p:grpSpPr bwMode="auto">
          <a:xfrm flipH="1">
            <a:off x="5516280" y="4715020"/>
            <a:ext cx="2984714" cy="1875688"/>
            <a:chOff x="455" y="2302"/>
            <a:chExt cx="1417" cy="890"/>
          </a:xfrm>
        </p:grpSpPr>
        <p:grpSp>
          <p:nvGrpSpPr>
            <p:cNvPr id="1555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655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671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2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56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69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0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57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67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8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58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65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6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59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63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4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60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61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2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556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637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653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54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38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51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52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39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49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50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40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47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8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41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45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6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42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43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4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57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8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9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60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619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635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6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0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33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4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1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31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2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2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29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0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3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27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8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4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25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6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61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2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63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601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617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8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2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15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6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3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13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4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4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11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2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5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09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10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6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607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8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64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5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6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8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9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70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596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7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8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9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0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1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3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4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5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6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7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78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594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95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9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1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2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3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4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5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6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7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8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9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0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1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2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3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73" name="Group 415"/>
          <p:cNvGrpSpPr>
            <a:grpSpLocks/>
          </p:cNvGrpSpPr>
          <p:nvPr/>
        </p:nvGrpSpPr>
        <p:grpSpPr bwMode="auto">
          <a:xfrm>
            <a:off x="4332418" y="4793672"/>
            <a:ext cx="2984714" cy="1875688"/>
            <a:chOff x="455" y="2302"/>
            <a:chExt cx="1417" cy="890"/>
          </a:xfrm>
        </p:grpSpPr>
        <p:grpSp>
          <p:nvGrpSpPr>
            <p:cNvPr id="1674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774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790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1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5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88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9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6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86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7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7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84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5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8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82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3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79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80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1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675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756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772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3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7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70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1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8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68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9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9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66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7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60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64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5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61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62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3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76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7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8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79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738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754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5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39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52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3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0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50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1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1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48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9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2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46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7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3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44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5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80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1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82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720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736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37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1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34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35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2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32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33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3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30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31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4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28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29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25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726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27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83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4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5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6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7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8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89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715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6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7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8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9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0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1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2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3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4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5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96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697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713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4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8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9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0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01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2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03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04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5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6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7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8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9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0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1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12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92" name="Group 567"/>
          <p:cNvGrpSpPr>
            <a:grpSpLocks/>
          </p:cNvGrpSpPr>
          <p:nvPr/>
        </p:nvGrpSpPr>
        <p:grpSpPr bwMode="auto">
          <a:xfrm>
            <a:off x="5370211" y="4793672"/>
            <a:ext cx="2984714" cy="1875688"/>
            <a:chOff x="455" y="2302"/>
            <a:chExt cx="1417" cy="890"/>
          </a:xfrm>
        </p:grpSpPr>
        <p:grpSp>
          <p:nvGrpSpPr>
            <p:cNvPr id="1793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1893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909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10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4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07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8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5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05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6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6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03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4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7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01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2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8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99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0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794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875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891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92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6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89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90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7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87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8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8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85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6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79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83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4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80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81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2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95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96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7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98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857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873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4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8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71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2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9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69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0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0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67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8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1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65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6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2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63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4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99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0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01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839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855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6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0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53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4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1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51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2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2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49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0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3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47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8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4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45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6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02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3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4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5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6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7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08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834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5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6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7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8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09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0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1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2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3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4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15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16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832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3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17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8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9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20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1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22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23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4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5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6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7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8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9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0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31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11" name="Group 719"/>
          <p:cNvGrpSpPr>
            <a:grpSpLocks/>
          </p:cNvGrpSpPr>
          <p:nvPr/>
        </p:nvGrpSpPr>
        <p:grpSpPr bwMode="auto">
          <a:xfrm>
            <a:off x="6576798" y="4793672"/>
            <a:ext cx="2984714" cy="1875688"/>
            <a:chOff x="455" y="2302"/>
            <a:chExt cx="1417" cy="890"/>
          </a:xfrm>
        </p:grpSpPr>
        <p:grpSp>
          <p:nvGrpSpPr>
            <p:cNvPr id="1912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012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028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9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3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26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7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4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24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5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5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22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3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6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20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1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7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18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9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913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1994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010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1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5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08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9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6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06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7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7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04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5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8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02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3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9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00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1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14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15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6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7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976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992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93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77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90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91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78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88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9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79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86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7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80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84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5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81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82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3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18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9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0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958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974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5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59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72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3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60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70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1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61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68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9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62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66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7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63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64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5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21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2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3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4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5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6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27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953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28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0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1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2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3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34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35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951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36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7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39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1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2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4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5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30" name="Group 111"/>
          <p:cNvGrpSpPr>
            <a:grpSpLocks/>
          </p:cNvGrpSpPr>
          <p:nvPr/>
        </p:nvGrpSpPr>
        <p:grpSpPr bwMode="auto">
          <a:xfrm>
            <a:off x="280847" y="345264"/>
            <a:ext cx="2984714" cy="1875688"/>
            <a:chOff x="455" y="2302"/>
            <a:chExt cx="1417" cy="890"/>
          </a:xfrm>
        </p:grpSpPr>
        <p:grpSp>
          <p:nvGrpSpPr>
            <p:cNvPr id="2031" name="Group 112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131" name="Group 11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147" name="Line 1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8" name="Line 1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32" name="Group 11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45" name="Line 1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6" name="Line 1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33" name="Group 11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43" name="Line 1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4" name="Line 1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34" name="Group 12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41" name="Line 1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2" name="Line 1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35" name="Group 12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39" name="Line 1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0" name="Line 1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36" name="Group 12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37" name="Line 12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8" name="Line 13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032" name="Group 131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113" name="Group 13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129" name="Line 1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0" name="Line 1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4" name="Group 13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27" name="Line 13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8" name="Line 13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5" name="Group 13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25" name="Line 13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6" name="Line 14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6" name="Group 14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23" name="Line 14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4" name="Line 14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7" name="Group 14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21" name="Line 14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2" name="Line 14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8" name="Group 14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19" name="Line 14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0" name="Line 14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33" name="Freeform 150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34" name="AutoShape 151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5" name="AutoShape 152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36" name="Group 153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095" name="Group 15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111" name="Line 15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2" name="Line 15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6" name="Group 15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09" name="Line 15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" name="Line 15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7" name="Group 16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07" name="Line 16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8" name="Line 16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8" name="Group 16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05" name="Line 16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6" name="Line 16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9" name="Group 16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03" name="Line 16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4" name="Line 16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0" name="Group 16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01" name="Line 1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2" name="Line 1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37" name="Oval 172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8" name="Oval 173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39" name="Group 174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077" name="Group 17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093" name="Line 1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4" name="Line 1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8" name="Group 17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91" name="Line 1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2" name="Line 1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9" name="Group 18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89" name="Line 1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0" name="Line 1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0" name="Group 18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87" name="Line 1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8" name="Line 1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1" name="Group 18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85" name="Line 1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6" name="Line 1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82" name="Group 19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83" name="Line 1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4" name="Line 1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40" name="AutoShape 19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1" name="AutoShape 19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2" name="AutoShape 19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3" name="AutoShape 19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4" name="AutoShape 197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5" name="AutoShape 198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46" name="Group 199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072" name="AutoShape 200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" name="AutoShape 201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" name="AutoShape 202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" name="AutoShape 203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" name="AutoShape 204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47" name="Oval 205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8" name="AutoShape 206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" name="AutoShape 207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" name="AutoShape 208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" name="AutoShape 209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" name="Freeform 210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" name="Freeform 211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54" name="Group 212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070" name="AutoShape 213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" name="AutoShape 214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5" name="AutoShape 215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" name="AutoShape 216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" name="AutoShape 217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" name="AutoShape 218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" name="AutoShape 219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" name="AutoShape 220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" name="AutoShape 221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" name="AutoShape 222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" name="Oval 223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" name="Oval 224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" name="Oval 225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" name="Oval 226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" name="AutoShape 227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8" name="AutoShape 228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" name="Oval 229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49" name="Group 263"/>
          <p:cNvGrpSpPr>
            <a:grpSpLocks/>
          </p:cNvGrpSpPr>
          <p:nvPr/>
        </p:nvGrpSpPr>
        <p:grpSpPr bwMode="auto">
          <a:xfrm>
            <a:off x="1250084" y="364314"/>
            <a:ext cx="2984714" cy="1875688"/>
            <a:chOff x="455" y="2302"/>
            <a:chExt cx="1417" cy="890"/>
          </a:xfrm>
        </p:grpSpPr>
        <p:grpSp>
          <p:nvGrpSpPr>
            <p:cNvPr id="2150" name="Group 264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250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266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67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1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64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65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2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62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63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3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60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61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4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58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9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55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56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7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51" name="Group 283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232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248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9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33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46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7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34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44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5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35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42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3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36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40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1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37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38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9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52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4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55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214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230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1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15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28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29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16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26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27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17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24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25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18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22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23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19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20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21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56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58" name="Group 326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196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212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13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97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10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11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98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08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9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99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06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7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00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04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5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01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02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3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159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1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2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4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65" name="Group 351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191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2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3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4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5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66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7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8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9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0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1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2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73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189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0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74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5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6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7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8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9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0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1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2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3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4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5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6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7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8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8" name="Group 415"/>
          <p:cNvGrpSpPr>
            <a:grpSpLocks/>
          </p:cNvGrpSpPr>
          <p:nvPr/>
        </p:nvGrpSpPr>
        <p:grpSpPr bwMode="auto">
          <a:xfrm>
            <a:off x="3271900" y="373839"/>
            <a:ext cx="2984714" cy="1875688"/>
            <a:chOff x="455" y="2302"/>
            <a:chExt cx="1417" cy="890"/>
          </a:xfrm>
        </p:grpSpPr>
        <p:grpSp>
          <p:nvGrpSpPr>
            <p:cNvPr id="2269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369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385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86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70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83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84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71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81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82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72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79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80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73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77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78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74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75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76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70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351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367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68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52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65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66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53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63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64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54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61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62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55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59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60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56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57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58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271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2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3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74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333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349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50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4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47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48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5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45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46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6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43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44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7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41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42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8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39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40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275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77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315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331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32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16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29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30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17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27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28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18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25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26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19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23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24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0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21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22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278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9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84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310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1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2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3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4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85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6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7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8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9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0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1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92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308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9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93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6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8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9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0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1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3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4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5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6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7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87" name="Group 567"/>
          <p:cNvGrpSpPr>
            <a:grpSpLocks/>
          </p:cNvGrpSpPr>
          <p:nvPr/>
        </p:nvGrpSpPr>
        <p:grpSpPr bwMode="auto">
          <a:xfrm>
            <a:off x="4309693" y="373839"/>
            <a:ext cx="2984714" cy="1875688"/>
            <a:chOff x="455" y="2302"/>
            <a:chExt cx="1417" cy="890"/>
          </a:xfrm>
        </p:grpSpPr>
        <p:grpSp>
          <p:nvGrpSpPr>
            <p:cNvPr id="2388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488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504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5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89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02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3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90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00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01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91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98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9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92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96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7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93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94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95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89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470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486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7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71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84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5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72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82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3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73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80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1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74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78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9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75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76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77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390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91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2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93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452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468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9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53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66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7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54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64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5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55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62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3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56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60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1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57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58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9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394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5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96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434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450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51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5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48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9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6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46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7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7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44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5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8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42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3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9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40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1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397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8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9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0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1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2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03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429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0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1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2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3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04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5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6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7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8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9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0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11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427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8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12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3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4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5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6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7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8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9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0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1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2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3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4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5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6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06" name="Group 719"/>
          <p:cNvGrpSpPr>
            <a:grpSpLocks/>
          </p:cNvGrpSpPr>
          <p:nvPr/>
        </p:nvGrpSpPr>
        <p:grpSpPr bwMode="auto">
          <a:xfrm>
            <a:off x="5516280" y="373839"/>
            <a:ext cx="2984714" cy="1875688"/>
            <a:chOff x="455" y="2302"/>
            <a:chExt cx="1417" cy="890"/>
          </a:xfrm>
        </p:grpSpPr>
        <p:grpSp>
          <p:nvGrpSpPr>
            <p:cNvPr id="2507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607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623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24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08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21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22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09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19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20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10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17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8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11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15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6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12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13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4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08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589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605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6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0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03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4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1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01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2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2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99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0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3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97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8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4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95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6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09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10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1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12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571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587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8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72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85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6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73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83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4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74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81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2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75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79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0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76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77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8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13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4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15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553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569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0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4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67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8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5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65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6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6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63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4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7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61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2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8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559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0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16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7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8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9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0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1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22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548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9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0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1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2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23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4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5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6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7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8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9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30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546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7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31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2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3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34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5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36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37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8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9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0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1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2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3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4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5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25" name="Group 415"/>
          <p:cNvGrpSpPr>
            <a:grpSpLocks/>
          </p:cNvGrpSpPr>
          <p:nvPr/>
        </p:nvGrpSpPr>
        <p:grpSpPr bwMode="auto">
          <a:xfrm flipH="1">
            <a:off x="4332418" y="452491"/>
            <a:ext cx="2984714" cy="1875688"/>
            <a:chOff x="455" y="2302"/>
            <a:chExt cx="1417" cy="890"/>
          </a:xfrm>
        </p:grpSpPr>
        <p:grpSp>
          <p:nvGrpSpPr>
            <p:cNvPr id="2626" name="Group 416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726" name="Group 41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742" name="Line 41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43" name="Line 41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27" name="Group 42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40" name="Line 42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41" name="Line 42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28" name="Group 42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38" name="Line 42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9" name="Line 42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29" name="Group 42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36" name="Line 42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7" name="Line 42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30" name="Group 42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34" name="Line 43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5" name="Line 43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31" name="Group 43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32" name="Line 43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3" name="Line 43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627" name="Group 435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708" name="Group 43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724" name="Line 4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5" name="Line 4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09" name="Group 43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22" name="Line 4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3" name="Line 4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10" name="Group 44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20" name="Line 4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1" name="Line 4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11" name="Group 44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18" name="Line 44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9" name="Line 44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12" name="Group 44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16" name="Line 44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7" name="Line 45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13" name="Group 45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14" name="Line 45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5" name="Line 45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28" name="Freeform 454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9" name="AutoShape 455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0" name="AutoShape 456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31" name="Group 457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690" name="Group 45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706" name="Line 45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7" name="Line 46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91" name="Group 46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04" name="Line 46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5" name="Line 46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92" name="Group 46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02" name="Line 46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3" name="Line 46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93" name="Group 46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00" name="Line 46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1" name="Line 46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94" name="Group 47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98" name="Line 47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9" name="Line 47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95" name="Group 47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96" name="Line 47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7" name="Line 47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32" name="Oval 476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3" name="Oval 477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34" name="Group 478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672" name="Group 47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688" name="Line 48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9" name="Line 48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73" name="Group 48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86" name="Line 48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7" name="Line 48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74" name="Group 48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84" name="Line 48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5" name="Line 48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75" name="Group 48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82" name="Line 4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3" name="Line 4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76" name="Group 49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80" name="Line 4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1" name="Line 4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77" name="Group 49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678" name="Line 4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79" name="Line 4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35" name="AutoShape 49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6" name="AutoShape 49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7" name="AutoShape 49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8" name="AutoShape 50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9" name="AutoShape 501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0" name="AutoShape 502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41" name="Group 503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667" name="AutoShape 504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" name="AutoShape 505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9" name="AutoShape 506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0" name="AutoShape 507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1" name="AutoShape 508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42" name="Oval 509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3" name="AutoShape 510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4" name="AutoShape 511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5" name="AutoShape 512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6" name="AutoShape 513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7" name="Freeform 514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48" name="Freeform 515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649" name="Group 516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665" name="AutoShape 517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" name="AutoShape 518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50" name="AutoShape 519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1" name="AutoShape 520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2" name="AutoShape 521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53" name="AutoShape 522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4" name="AutoShape 523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55" name="AutoShape 524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56" name="AutoShape 525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7" name="AutoShape 526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8" name="Oval 527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9" name="Oval 528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0" name="Oval 529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1" name="Oval 530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2" name="AutoShape 531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" name="AutoShape 532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4" name="Oval 533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44" name="Group 567"/>
          <p:cNvGrpSpPr>
            <a:grpSpLocks/>
          </p:cNvGrpSpPr>
          <p:nvPr/>
        </p:nvGrpSpPr>
        <p:grpSpPr bwMode="auto">
          <a:xfrm flipH="1">
            <a:off x="5370211" y="452491"/>
            <a:ext cx="2984714" cy="1875688"/>
            <a:chOff x="455" y="2302"/>
            <a:chExt cx="1417" cy="890"/>
          </a:xfrm>
        </p:grpSpPr>
        <p:grpSp>
          <p:nvGrpSpPr>
            <p:cNvPr id="2745" name="Group 568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845" name="Group 569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861" name="Line 57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62" name="Line 57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46" name="Group 572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59" name="Line 57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60" name="Line 57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47" name="Group 575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57" name="Line 57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8" name="Line 57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48" name="Group 578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55" name="Line 57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6" name="Line 58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49" name="Group 581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53" name="Line 58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4" name="Line 58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50" name="Group 584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51" name="Line 5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2" name="Line 5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46" name="Group 587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827" name="Group 588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843" name="Line 58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4" name="Line 59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28" name="Group 591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41" name="Line 59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2" name="Line 59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29" name="Group 594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39" name="Line 59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0" name="Line 59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30" name="Group 597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37" name="Line 59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8" name="Line 59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31" name="Group 600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35" name="Line 60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6" name="Line 60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32" name="Group 603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33" name="Line 60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4" name="Line 60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747" name="Freeform 606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48" name="AutoShape 607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9" name="AutoShape 608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50" name="Group 609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809" name="Group 61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825" name="Line 61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6" name="Line 61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10" name="Group 61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23" name="Line 61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4" name="Line 61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11" name="Group 61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21" name="Line 61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2" name="Line 61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12" name="Group 61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19" name="Line 62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0" name="Line 62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13" name="Group 62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17" name="Line 62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8" name="Line 62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14" name="Group 62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15" name="Line 62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6" name="Line 62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751" name="Oval 628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2" name="Oval 629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53" name="Group 630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791" name="Group 63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807" name="Line 63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8" name="Line 63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2" name="Group 63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05" name="Line 63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6" name="Line 63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3" name="Group 63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03" name="Line 63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4" name="Line 63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4" name="Group 64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801" name="Line 6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2" name="Line 6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5" name="Group 64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99" name="Line 6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0" name="Line 6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6" name="Group 64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797" name="Line 6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98" name="Line 6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754" name="AutoShape 649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5" name="AutoShape 650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6" name="AutoShape 65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7" name="AutoShape 65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8" name="AutoShape 653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9" name="AutoShape 654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60" name="Group 655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786" name="AutoShape 656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7" name="AutoShape 657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8" name="AutoShape 658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9" name="AutoShape 659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90" name="AutoShape 660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61" name="Oval 661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2" name="AutoShape 662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3" name="AutoShape 663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4" name="AutoShape 664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5" name="AutoShape 665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" name="Freeform 666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7" name="Freeform 667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768" name="Group 668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784" name="AutoShape 669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5" name="AutoShape 670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69" name="AutoShape 671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0" name="AutoShape 672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" name="AutoShape 673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2" name="AutoShape 674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" name="AutoShape 675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4" name="AutoShape 676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" name="AutoShape 677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6" name="AutoShape 678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7" name="Oval 679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" name="Oval 680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" name="Oval 681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" name="Oval 682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" name="AutoShape 683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" name="AutoShape 684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83" name="Oval 685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63" name="Group 719"/>
          <p:cNvGrpSpPr>
            <a:grpSpLocks/>
          </p:cNvGrpSpPr>
          <p:nvPr/>
        </p:nvGrpSpPr>
        <p:grpSpPr bwMode="auto">
          <a:xfrm flipH="1">
            <a:off x="6576798" y="452491"/>
            <a:ext cx="2984714" cy="1875688"/>
            <a:chOff x="455" y="2302"/>
            <a:chExt cx="1417" cy="890"/>
          </a:xfrm>
        </p:grpSpPr>
        <p:grpSp>
          <p:nvGrpSpPr>
            <p:cNvPr id="2864" name="Group 720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964" name="Group 721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980" name="Line 7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1" name="Line 7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5" name="Group 724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78" name="Line 72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9" name="Line 72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6" name="Group 727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76" name="Line 7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7" name="Line 7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7" name="Group 730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74" name="Line 7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5" name="Line 7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8" name="Group 733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72" name="Line 7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3" name="Line 7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69" name="Group 736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70" name="Line 7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" name="Line 7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865" name="Group 739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946" name="Group 740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962" name="Line 74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3" name="Line 74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7" name="Group 743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60" name="Line 74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1" name="Line 74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8" name="Group 746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58" name="Line 74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9" name="Line 74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49" name="Group 749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56" name="Line 75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" name="Line 75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0" name="Group 752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54" name="Line 75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5" name="Line 75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51" name="Group 755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52" name="Line 75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3" name="Line 75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66" name="Freeform 758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7" name="AutoShape 759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8" name="AutoShape 760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69" name="Group 761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2928" name="Group 762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944" name="Line 76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5" name="Line 76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9" name="Group 765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42" name="Line 7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" name="Line 7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0" name="Group 768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40" name="Line 7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1" name="Line 7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1" name="Group 771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38" name="Line 7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9" name="Line 7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2" name="Group 774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36" name="Line 7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7" name="Line 7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3" name="Group 777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34" name="Line 7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5" name="Line 7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70" name="Oval 780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1" name="Oval 781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72" name="Group 782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2910" name="Group 783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926" name="Line 78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7" name="Line 78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1" name="Group 786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24" name="Line 78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5" name="Line 78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2" name="Group 789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22" name="Line 79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3" name="Line 79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3" name="Group 792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20" name="Line 79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1" name="Line 79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4" name="Group 795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18" name="Line 79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9" name="Line 79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5" name="Group 798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916" name="Line 79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7" name="Line 80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73" name="AutoShape 801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4" name="AutoShape 802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5" name="AutoShape 803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6" name="AutoShape 804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7" name="AutoShape 805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8" name="AutoShape 806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79" name="Group 807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2905" name="AutoShape 808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6" name="AutoShape 809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7" name="AutoShape 810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8" name="AutoShape 811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9" name="AutoShape 812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80" name="Oval 813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1" name="AutoShape 814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2" name="AutoShape 815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3" name="AutoShape 816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4" name="AutoShape 817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5" name="Freeform 818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6" name="Freeform 819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87" name="Group 820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2903" name="AutoShape 821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4" name="AutoShape 822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88" name="AutoShape 823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9" name="AutoShape 824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0" name="AutoShape 825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1" name="AutoShape 826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2" name="AutoShape 827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3" name="AutoShape 828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4" name="AutoShape 829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" name="AutoShape 830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" name="Oval 831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" name="Oval 832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" name="Oval 833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" name="Oval 834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" name="AutoShape 835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1" name="AutoShape 836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2" name="Oval 837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04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2" name="Group 915"/>
          <p:cNvGrpSpPr>
            <a:grpSpLocks/>
          </p:cNvGrpSpPr>
          <p:nvPr/>
        </p:nvGrpSpPr>
        <p:grpSpPr bwMode="auto">
          <a:xfrm>
            <a:off x="4687253" y="4069197"/>
            <a:ext cx="4577492" cy="2490693"/>
            <a:chOff x="1448" y="2167"/>
            <a:chExt cx="1020" cy="555"/>
          </a:xfrm>
          <a:solidFill>
            <a:schemeClr val="bg1">
              <a:lumMod val="65000"/>
            </a:schemeClr>
          </a:solidFill>
        </p:grpSpPr>
        <p:sp>
          <p:nvSpPr>
            <p:cNvPr id="2983" name="AutoShape 660"/>
            <p:cNvSpPr>
              <a:spLocks noChangeArrowheads="1"/>
            </p:cNvSpPr>
            <p:nvPr/>
          </p:nvSpPr>
          <p:spPr bwMode="auto">
            <a:xfrm rot="435495">
              <a:off x="1696" y="2175"/>
              <a:ext cx="73" cy="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4" name="AutoShape 661"/>
            <p:cNvSpPr>
              <a:spLocks noChangeArrowheads="1"/>
            </p:cNvSpPr>
            <p:nvPr/>
          </p:nvSpPr>
          <p:spPr bwMode="auto">
            <a:xfrm rot="1162028">
              <a:off x="1742" y="2183"/>
              <a:ext cx="16" cy="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85" name="Group 662"/>
            <p:cNvGrpSpPr>
              <a:grpSpLocks/>
            </p:cNvGrpSpPr>
            <p:nvPr/>
          </p:nvGrpSpPr>
          <p:grpSpPr bwMode="auto">
            <a:xfrm>
              <a:off x="1928" y="2432"/>
              <a:ext cx="94" cy="131"/>
              <a:chOff x="2779" y="2272"/>
              <a:chExt cx="369" cy="510"/>
            </a:xfrm>
            <a:grpFill/>
          </p:grpSpPr>
          <p:sp>
            <p:nvSpPr>
              <p:cNvPr id="3020" name="AutoShape 663"/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1" name="AutoShape 664"/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2" name="Oval 665"/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23" name="AutoShape 666"/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86" name="AutoShape 667"/>
            <p:cNvSpPr>
              <a:spLocks noChangeArrowheads="1"/>
            </p:cNvSpPr>
            <p:nvPr/>
          </p:nvSpPr>
          <p:spPr bwMode="auto">
            <a:xfrm>
              <a:off x="1456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7" name="AutoShape 668"/>
            <p:cNvSpPr>
              <a:spLocks noChangeArrowheads="1"/>
            </p:cNvSpPr>
            <p:nvPr/>
          </p:nvSpPr>
          <p:spPr bwMode="auto">
            <a:xfrm>
              <a:off x="1448" y="2314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8" name="AutoShape 669"/>
            <p:cNvSpPr>
              <a:spLocks noChangeArrowheads="1"/>
            </p:cNvSpPr>
            <p:nvPr/>
          </p:nvSpPr>
          <p:spPr bwMode="auto">
            <a:xfrm>
              <a:off x="2068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9" name="AutoShape 670"/>
            <p:cNvSpPr>
              <a:spLocks noChangeArrowheads="1"/>
            </p:cNvSpPr>
            <p:nvPr/>
          </p:nvSpPr>
          <p:spPr bwMode="auto">
            <a:xfrm>
              <a:off x="2060" y="2313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0" name="Oval 671"/>
            <p:cNvSpPr>
              <a:spLocks noChangeArrowheads="1"/>
            </p:cNvSpPr>
            <p:nvPr/>
          </p:nvSpPr>
          <p:spPr bwMode="auto">
            <a:xfrm>
              <a:off x="1630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1" name="Oval 672"/>
            <p:cNvSpPr>
              <a:spLocks noChangeArrowheads="1"/>
            </p:cNvSpPr>
            <p:nvPr/>
          </p:nvSpPr>
          <p:spPr bwMode="auto">
            <a:xfrm>
              <a:off x="2242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92" name="Group 673"/>
            <p:cNvGrpSpPr>
              <a:grpSpLocks/>
            </p:cNvGrpSpPr>
            <p:nvPr/>
          </p:nvGrpSpPr>
          <p:grpSpPr bwMode="auto">
            <a:xfrm>
              <a:off x="1671" y="2199"/>
              <a:ext cx="597" cy="363"/>
              <a:chOff x="1806" y="1375"/>
              <a:chExt cx="2323" cy="1411"/>
            </a:xfrm>
            <a:grpFill/>
          </p:grpSpPr>
          <p:sp>
            <p:nvSpPr>
              <p:cNvPr id="3013" name="AutoShape 674"/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4" name="AutoShape 675"/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5" name="AutoShape 676"/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6" name="AutoShape 677"/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7" name="AutoShape 678"/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8" name="AutoShape 679"/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9" name="AutoShape 680"/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93" name="Group 681"/>
            <p:cNvGrpSpPr>
              <a:grpSpLocks/>
            </p:cNvGrpSpPr>
            <p:nvPr/>
          </p:nvGrpSpPr>
          <p:grpSpPr bwMode="auto">
            <a:xfrm>
              <a:off x="1951" y="2488"/>
              <a:ext cx="116" cy="117"/>
              <a:chOff x="257" y="3067"/>
              <a:chExt cx="453" cy="453"/>
            </a:xfrm>
            <a:grpFill/>
          </p:grpSpPr>
          <p:sp>
            <p:nvSpPr>
              <p:cNvPr id="3009" name="AutoShape 682"/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0" name="AutoShape 683"/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1" name="AutoShape 684"/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2" name="AutoShape 685"/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94" name="Freeform 686"/>
            <p:cNvSpPr>
              <a:spLocks/>
            </p:cNvSpPr>
            <p:nvPr/>
          </p:nvSpPr>
          <p:spPr bwMode="auto">
            <a:xfrm>
              <a:off x="2001" y="2167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95" name="Group 687"/>
            <p:cNvGrpSpPr>
              <a:grpSpLocks/>
            </p:cNvGrpSpPr>
            <p:nvPr/>
          </p:nvGrpSpPr>
          <p:grpSpPr bwMode="auto">
            <a:xfrm rot="-900000">
              <a:off x="2002" y="2532"/>
              <a:ext cx="44" cy="146"/>
              <a:chOff x="3035" y="2670"/>
              <a:chExt cx="170" cy="567"/>
            </a:xfrm>
            <a:grpFill/>
          </p:grpSpPr>
          <p:sp>
            <p:nvSpPr>
              <p:cNvPr id="3004" name="Oval 688"/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5" name="AutoShape 689"/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6" name="AutoShape 690"/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7" name="AutoShape 691"/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8" name="AutoShape 692"/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96" name="Group 693"/>
            <p:cNvGrpSpPr>
              <a:grpSpLocks/>
            </p:cNvGrpSpPr>
            <p:nvPr/>
          </p:nvGrpSpPr>
          <p:grpSpPr bwMode="auto">
            <a:xfrm>
              <a:off x="1579" y="2210"/>
              <a:ext cx="191" cy="126"/>
              <a:chOff x="1447" y="1417"/>
              <a:chExt cx="743" cy="491"/>
            </a:xfrm>
            <a:grpFill/>
          </p:grpSpPr>
          <p:sp>
            <p:nvSpPr>
              <p:cNvPr id="3001" name="AutoShape 694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2" name="AutoShape 695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3" name="AutoShape 696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97" name="Group 697"/>
            <p:cNvGrpSpPr>
              <a:grpSpLocks/>
            </p:cNvGrpSpPr>
            <p:nvPr/>
          </p:nvGrpSpPr>
          <p:grpSpPr bwMode="auto">
            <a:xfrm rot="-444224">
              <a:off x="1645" y="2215"/>
              <a:ext cx="127" cy="91"/>
              <a:chOff x="1447" y="1417"/>
              <a:chExt cx="743" cy="491"/>
            </a:xfrm>
            <a:grpFill/>
          </p:grpSpPr>
          <p:sp>
            <p:nvSpPr>
              <p:cNvPr id="2998" name="AutoShape 698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99" name="AutoShape 699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00" name="AutoShape 700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66" name="Group 915"/>
          <p:cNvGrpSpPr>
            <a:grpSpLocks/>
          </p:cNvGrpSpPr>
          <p:nvPr/>
        </p:nvGrpSpPr>
        <p:grpSpPr bwMode="auto">
          <a:xfrm>
            <a:off x="528414" y="4069197"/>
            <a:ext cx="4577492" cy="2490693"/>
            <a:chOff x="1448" y="2167"/>
            <a:chExt cx="1020" cy="555"/>
          </a:xfrm>
          <a:solidFill>
            <a:schemeClr val="bg1">
              <a:lumMod val="65000"/>
            </a:schemeClr>
          </a:solidFill>
        </p:grpSpPr>
        <p:sp>
          <p:nvSpPr>
            <p:cNvPr id="3067" name="AutoShape 660"/>
            <p:cNvSpPr>
              <a:spLocks noChangeArrowheads="1"/>
            </p:cNvSpPr>
            <p:nvPr/>
          </p:nvSpPr>
          <p:spPr bwMode="auto">
            <a:xfrm rot="435495">
              <a:off x="1696" y="2175"/>
              <a:ext cx="73" cy="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8" name="AutoShape 661"/>
            <p:cNvSpPr>
              <a:spLocks noChangeArrowheads="1"/>
            </p:cNvSpPr>
            <p:nvPr/>
          </p:nvSpPr>
          <p:spPr bwMode="auto">
            <a:xfrm rot="1162028">
              <a:off x="1742" y="2183"/>
              <a:ext cx="16" cy="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69" name="Group 662"/>
            <p:cNvGrpSpPr>
              <a:grpSpLocks/>
            </p:cNvGrpSpPr>
            <p:nvPr/>
          </p:nvGrpSpPr>
          <p:grpSpPr bwMode="auto">
            <a:xfrm>
              <a:off x="1928" y="2432"/>
              <a:ext cx="94" cy="131"/>
              <a:chOff x="2779" y="2272"/>
              <a:chExt cx="369" cy="510"/>
            </a:xfrm>
            <a:grpFill/>
          </p:grpSpPr>
          <p:sp>
            <p:nvSpPr>
              <p:cNvPr id="3104" name="AutoShape 663"/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5" name="AutoShape 664"/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6" name="Oval 665"/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7" name="AutoShape 666"/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70" name="AutoShape 667"/>
            <p:cNvSpPr>
              <a:spLocks noChangeArrowheads="1"/>
            </p:cNvSpPr>
            <p:nvPr/>
          </p:nvSpPr>
          <p:spPr bwMode="auto">
            <a:xfrm>
              <a:off x="1456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1" name="AutoShape 668"/>
            <p:cNvSpPr>
              <a:spLocks noChangeArrowheads="1"/>
            </p:cNvSpPr>
            <p:nvPr/>
          </p:nvSpPr>
          <p:spPr bwMode="auto">
            <a:xfrm>
              <a:off x="1448" y="2314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" name="AutoShape 669"/>
            <p:cNvSpPr>
              <a:spLocks noChangeArrowheads="1"/>
            </p:cNvSpPr>
            <p:nvPr/>
          </p:nvSpPr>
          <p:spPr bwMode="auto">
            <a:xfrm>
              <a:off x="2068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" name="AutoShape 670"/>
            <p:cNvSpPr>
              <a:spLocks noChangeArrowheads="1"/>
            </p:cNvSpPr>
            <p:nvPr/>
          </p:nvSpPr>
          <p:spPr bwMode="auto">
            <a:xfrm>
              <a:off x="2060" y="2313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" name="Oval 671"/>
            <p:cNvSpPr>
              <a:spLocks noChangeArrowheads="1"/>
            </p:cNvSpPr>
            <p:nvPr/>
          </p:nvSpPr>
          <p:spPr bwMode="auto">
            <a:xfrm>
              <a:off x="1630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" name="Oval 672"/>
            <p:cNvSpPr>
              <a:spLocks noChangeArrowheads="1"/>
            </p:cNvSpPr>
            <p:nvPr/>
          </p:nvSpPr>
          <p:spPr bwMode="auto">
            <a:xfrm>
              <a:off x="2242" y="2496"/>
              <a:ext cx="44" cy="44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76" name="Group 673"/>
            <p:cNvGrpSpPr>
              <a:grpSpLocks/>
            </p:cNvGrpSpPr>
            <p:nvPr/>
          </p:nvGrpSpPr>
          <p:grpSpPr bwMode="auto">
            <a:xfrm>
              <a:off x="1671" y="2199"/>
              <a:ext cx="597" cy="363"/>
              <a:chOff x="1806" y="1375"/>
              <a:chExt cx="2323" cy="1411"/>
            </a:xfrm>
            <a:grpFill/>
          </p:grpSpPr>
          <p:sp>
            <p:nvSpPr>
              <p:cNvPr id="3097" name="AutoShape 674"/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8" name="AutoShape 675"/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9" name="AutoShape 676"/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0" name="AutoShape 677"/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1" name="AutoShape 678"/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2" name="AutoShape 679"/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3" name="AutoShape 680"/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77" name="Group 681"/>
            <p:cNvGrpSpPr>
              <a:grpSpLocks/>
            </p:cNvGrpSpPr>
            <p:nvPr/>
          </p:nvGrpSpPr>
          <p:grpSpPr bwMode="auto">
            <a:xfrm>
              <a:off x="1951" y="2488"/>
              <a:ext cx="116" cy="117"/>
              <a:chOff x="257" y="3067"/>
              <a:chExt cx="453" cy="453"/>
            </a:xfrm>
            <a:grpFill/>
          </p:grpSpPr>
          <p:sp>
            <p:nvSpPr>
              <p:cNvPr id="3093" name="AutoShape 682"/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4" name="AutoShape 683"/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5" name="AutoShape 684"/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6" name="AutoShape 685"/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78" name="Freeform 686"/>
            <p:cNvSpPr>
              <a:spLocks/>
            </p:cNvSpPr>
            <p:nvPr/>
          </p:nvSpPr>
          <p:spPr bwMode="auto">
            <a:xfrm>
              <a:off x="2001" y="2167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079" name="Group 687"/>
            <p:cNvGrpSpPr>
              <a:grpSpLocks/>
            </p:cNvGrpSpPr>
            <p:nvPr/>
          </p:nvGrpSpPr>
          <p:grpSpPr bwMode="auto">
            <a:xfrm rot="-900000">
              <a:off x="2002" y="2532"/>
              <a:ext cx="44" cy="146"/>
              <a:chOff x="3035" y="2670"/>
              <a:chExt cx="170" cy="567"/>
            </a:xfrm>
            <a:grpFill/>
          </p:grpSpPr>
          <p:sp>
            <p:nvSpPr>
              <p:cNvPr id="3088" name="Oval 688"/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9" name="AutoShape 689"/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0" name="AutoShape 690"/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1" name="AutoShape 691"/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2" name="AutoShape 692"/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0" name="Group 693"/>
            <p:cNvGrpSpPr>
              <a:grpSpLocks/>
            </p:cNvGrpSpPr>
            <p:nvPr/>
          </p:nvGrpSpPr>
          <p:grpSpPr bwMode="auto">
            <a:xfrm>
              <a:off x="1579" y="2210"/>
              <a:ext cx="191" cy="126"/>
              <a:chOff x="1447" y="1417"/>
              <a:chExt cx="743" cy="491"/>
            </a:xfrm>
            <a:grpFill/>
          </p:grpSpPr>
          <p:sp>
            <p:nvSpPr>
              <p:cNvPr id="3085" name="AutoShape 694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6" name="AutoShape 695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7" name="AutoShape 696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1" name="Group 697"/>
            <p:cNvGrpSpPr>
              <a:grpSpLocks/>
            </p:cNvGrpSpPr>
            <p:nvPr/>
          </p:nvGrpSpPr>
          <p:grpSpPr bwMode="auto">
            <a:xfrm rot="-444224">
              <a:off x="1645" y="2215"/>
              <a:ext cx="127" cy="91"/>
              <a:chOff x="1447" y="1417"/>
              <a:chExt cx="743" cy="491"/>
            </a:xfrm>
            <a:grpFill/>
          </p:grpSpPr>
          <p:sp>
            <p:nvSpPr>
              <p:cNvPr id="3082" name="AutoShape 698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3" name="AutoShape 699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" name="AutoShape 700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08" name="Group 915"/>
          <p:cNvGrpSpPr>
            <a:grpSpLocks/>
          </p:cNvGrpSpPr>
          <p:nvPr/>
        </p:nvGrpSpPr>
        <p:grpSpPr bwMode="auto">
          <a:xfrm>
            <a:off x="2200997" y="4069197"/>
            <a:ext cx="4577492" cy="2490693"/>
            <a:chOff x="1448" y="2167"/>
            <a:chExt cx="1020" cy="555"/>
          </a:xfrm>
        </p:grpSpPr>
        <p:sp>
          <p:nvSpPr>
            <p:cNvPr id="3109" name="AutoShape 660"/>
            <p:cNvSpPr>
              <a:spLocks noChangeArrowheads="1"/>
            </p:cNvSpPr>
            <p:nvPr/>
          </p:nvSpPr>
          <p:spPr bwMode="auto">
            <a:xfrm rot="435495">
              <a:off x="1696" y="2175"/>
              <a:ext cx="73" cy="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0" name="AutoShape 661"/>
            <p:cNvSpPr>
              <a:spLocks noChangeArrowheads="1"/>
            </p:cNvSpPr>
            <p:nvPr/>
          </p:nvSpPr>
          <p:spPr bwMode="auto">
            <a:xfrm rot="1162028">
              <a:off x="1742" y="2183"/>
              <a:ext cx="16" cy="7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11" name="Group 662"/>
            <p:cNvGrpSpPr>
              <a:grpSpLocks/>
            </p:cNvGrpSpPr>
            <p:nvPr/>
          </p:nvGrpSpPr>
          <p:grpSpPr bwMode="auto">
            <a:xfrm>
              <a:off x="1928" y="2432"/>
              <a:ext cx="94" cy="131"/>
              <a:chOff x="2779" y="2272"/>
              <a:chExt cx="369" cy="510"/>
            </a:xfrm>
          </p:grpSpPr>
          <p:sp>
            <p:nvSpPr>
              <p:cNvPr id="3146" name="AutoShape 663"/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7" name="AutoShape 664"/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8" name="Oval 665"/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9" name="AutoShape 666"/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12" name="AutoShape 667"/>
            <p:cNvSpPr>
              <a:spLocks noChangeArrowheads="1"/>
            </p:cNvSpPr>
            <p:nvPr/>
          </p:nvSpPr>
          <p:spPr bwMode="auto">
            <a:xfrm>
              <a:off x="1456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3" name="AutoShape 668"/>
            <p:cNvSpPr>
              <a:spLocks noChangeArrowheads="1"/>
            </p:cNvSpPr>
            <p:nvPr/>
          </p:nvSpPr>
          <p:spPr bwMode="auto">
            <a:xfrm>
              <a:off x="1448" y="2314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4" name="AutoShape 669"/>
            <p:cNvSpPr>
              <a:spLocks noChangeArrowheads="1"/>
            </p:cNvSpPr>
            <p:nvPr/>
          </p:nvSpPr>
          <p:spPr bwMode="auto">
            <a:xfrm>
              <a:off x="2068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5" name="AutoShape 670"/>
            <p:cNvSpPr>
              <a:spLocks noChangeArrowheads="1"/>
            </p:cNvSpPr>
            <p:nvPr/>
          </p:nvSpPr>
          <p:spPr bwMode="auto">
            <a:xfrm>
              <a:off x="2060" y="2313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6" name="Oval 671"/>
            <p:cNvSpPr>
              <a:spLocks noChangeArrowheads="1"/>
            </p:cNvSpPr>
            <p:nvPr/>
          </p:nvSpPr>
          <p:spPr bwMode="auto">
            <a:xfrm>
              <a:off x="1630" y="2496"/>
              <a:ext cx="44" cy="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7" name="Oval 672"/>
            <p:cNvSpPr>
              <a:spLocks noChangeArrowheads="1"/>
            </p:cNvSpPr>
            <p:nvPr/>
          </p:nvSpPr>
          <p:spPr bwMode="auto">
            <a:xfrm>
              <a:off x="2242" y="2496"/>
              <a:ext cx="44" cy="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18" name="Group 673"/>
            <p:cNvGrpSpPr>
              <a:grpSpLocks/>
            </p:cNvGrpSpPr>
            <p:nvPr/>
          </p:nvGrpSpPr>
          <p:grpSpPr bwMode="auto">
            <a:xfrm>
              <a:off x="1671" y="2199"/>
              <a:ext cx="597" cy="363"/>
              <a:chOff x="1806" y="1375"/>
              <a:chExt cx="2323" cy="1411"/>
            </a:xfrm>
          </p:grpSpPr>
          <p:sp>
            <p:nvSpPr>
              <p:cNvPr id="3139" name="AutoShape 674"/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0" name="AutoShape 675"/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1" name="AutoShape 676"/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2" name="AutoShape 677"/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3" name="AutoShape 678"/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4" name="AutoShape 679"/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5" name="AutoShape 680"/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19" name="Group 681"/>
            <p:cNvGrpSpPr>
              <a:grpSpLocks/>
            </p:cNvGrpSpPr>
            <p:nvPr/>
          </p:nvGrpSpPr>
          <p:grpSpPr bwMode="auto">
            <a:xfrm>
              <a:off x="1951" y="2488"/>
              <a:ext cx="116" cy="117"/>
              <a:chOff x="257" y="3067"/>
              <a:chExt cx="453" cy="453"/>
            </a:xfrm>
          </p:grpSpPr>
          <p:sp>
            <p:nvSpPr>
              <p:cNvPr id="3135" name="AutoShape 682"/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6" name="AutoShape 683"/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7" name="AutoShape 684"/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8" name="AutoShape 685"/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20" name="Freeform 686"/>
            <p:cNvSpPr>
              <a:spLocks/>
            </p:cNvSpPr>
            <p:nvPr/>
          </p:nvSpPr>
          <p:spPr bwMode="auto">
            <a:xfrm>
              <a:off x="2001" y="2167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121" name="Group 687"/>
            <p:cNvGrpSpPr>
              <a:grpSpLocks/>
            </p:cNvGrpSpPr>
            <p:nvPr/>
          </p:nvGrpSpPr>
          <p:grpSpPr bwMode="auto">
            <a:xfrm rot="-900000">
              <a:off x="2002" y="2532"/>
              <a:ext cx="44" cy="146"/>
              <a:chOff x="3035" y="2670"/>
              <a:chExt cx="170" cy="567"/>
            </a:xfrm>
          </p:grpSpPr>
          <p:sp>
            <p:nvSpPr>
              <p:cNvPr id="3130" name="Oval 688"/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1" name="AutoShape 689"/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2" name="AutoShape 690"/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3" name="AutoShape 691"/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4" name="AutoShape 692"/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22" name="Group 693"/>
            <p:cNvGrpSpPr>
              <a:grpSpLocks/>
            </p:cNvGrpSpPr>
            <p:nvPr/>
          </p:nvGrpSpPr>
          <p:grpSpPr bwMode="auto">
            <a:xfrm>
              <a:off x="1579" y="2210"/>
              <a:ext cx="191" cy="126"/>
              <a:chOff x="1447" y="1417"/>
              <a:chExt cx="743" cy="491"/>
            </a:xfrm>
          </p:grpSpPr>
          <p:sp>
            <p:nvSpPr>
              <p:cNvPr id="3127" name="AutoShape 694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8" name="AutoShape 695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9" name="AutoShape 696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23" name="Group 697"/>
            <p:cNvGrpSpPr>
              <a:grpSpLocks/>
            </p:cNvGrpSpPr>
            <p:nvPr/>
          </p:nvGrpSpPr>
          <p:grpSpPr bwMode="auto">
            <a:xfrm rot="-444224">
              <a:off x="1645" y="2215"/>
              <a:ext cx="127" cy="91"/>
              <a:chOff x="1447" y="1417"/>
              <a:chExt cx="743" cy="491"/>
            </a:xfrm>
          </p:grpSpPr>
          <p:sp>
            <p:nvSpPr>
              <p:cNvPr id="3124" name="AutoShape 698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5" name="AutoShape 699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26" name="AutoShape 700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150" name="正方形/長方形 3149"/>
          <p:cNvSpPr/>
          <p:nvPr/>
        </p:nvSpPr>
        <p:spPr>
          <a:xfrm>
            <a:off x="416496" y="697684"/>
            <a:ext cx="9073008" cy="45615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dist">
              <a:lnSpc>
                <a:spcPts val="17000"/>
              </a:lnSpc>
            </a:pPr>
            <a:r>
              <a:rPr lang="ja-JP" altLang="en-US" sz="17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自転車は</a:t>
            </a:r>
            <a:r>
              <a:rPr lang="en-US" altLang="ja-JP" sz="17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7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7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駐輪場へ</a:t>
            </a:r>
            <a:endParaRPr lang="ja-JP" altLang="en-US" sz="17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3914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禁止 1"/>
          <p:cNvSpPr/>
          <p:nvPr/>
        </p:nvSpPr>
        <p:spPr>
          <a:xfrm>
            <a:off x="1784648" y="404664"/>
            <a:ext cx="6048672" cy="6048672"/>
          </a:xfrm>
          <a:prstGeom prst="noSmoking">
            <a:avLst>
              <a:gd name="adj" fmla="val 1011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30" name="Group 263"/>
          <p:cNvGrpSpPr>
            <a:grpSpLocks/>
          </p:cNvGrpSpPr>
          <p:nvPr/>
        </p:nvGrpSpPr>
        <p:grpSpPr bwMode="auto">
          <a:xfrm flipH="1">
            <a:off x="1400561" y="1484784"/>
            <a:ext cx="7045748" cy="4427769"/>
            <a:chOff x="455" y="2302"/>
            <a:chExt cx="1417" cy="890"/>
          </a:xfrm>
        </p:grpSpPr>
        <p:grpSp>
          <p:nvGrpSpPr>
            <p:cNvPr id="131" name="Group 264"/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231" name="Group 265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47" name="Line 26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8" name="Line 26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2" name="Group 268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5" name="Line 26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6" name="Line 27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3" name="Group 271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3" name="Line 27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4" name="Line 27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4" name="Group 274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41" name="Line 27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2" name="Line 27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5" name="Group 277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9" name="Line 27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" name="Line 27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6" name="Group 280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37" name="Line 28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8" name="Line 28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2" name="Group 283"/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213" name="Group 284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29" name="Line 285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0" name="Line 286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4" name="Group 287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7" name="Line 28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" name="Line 28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5" name="Group 290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5" name="Line 29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6" name="Line 29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6" name="Group 293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3" name="Line 29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" name="Line 29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" name="Group 296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21" name="Line 29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2" name="Line 29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" name="Group 299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19" name="Line 30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" name="Line 30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3" name="Freeform 302"/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" name="AutoShape 303"/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304"/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6" name="Group 305"/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195" name="Group 306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211" name="Line 30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" name="Line 30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6" name="Group 309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9" name="Line 31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" name="Line 31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7" name="Group 312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7" name="Line 31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" name="Line 31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8" name="Group 315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5" name="Line 316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6" name="Line 317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" name="Group 318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3" name="Line 319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" name="Line 320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0" name="Group 321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201" name="Line 322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" name="Line 323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7" name="Oval 324"/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Oval 325"/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9" name="Group 326"/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177" name="Group 327"/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193" name="Line 328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" name="Line 329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8" name="Group 330"/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91" name="Line 331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" name="Line 332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9" name="Group 333"/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9" name="Line 334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" name="Line 335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0" name="Group 336"/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7" name="Line 337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" name="Line 338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1" name="Group 339"/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5" name="Line 340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" name="Line 341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2" name="Group 342"/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183" name="Line 343"/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" name="Line 344"/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0" name="AutoShape 345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AutoShape 346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347"/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AutoShape 348"/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349"/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AutoShape 350"/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8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-1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" name="Group 351"/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172" name="AutoShape 352"/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353"/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354"/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AutoShape 355"/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356"/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7" name="Oval 357"/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" name="AutoShape 358"/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AutoShape 359"/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AutoShape 360"/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AutoShape 361"/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Freeform 362"/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" name="Freeform 363"/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4" name="Group 364"/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170" name="AutoShape 365"/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AutoShape 366"/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5" name="AutoShape 367"/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AutoShape 368"/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AutoShape 369"/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" name="AutoShape 370"/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AutoShape 371"/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0" name="AutoShape 372"/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" name="AutoShape 373" descr="縦線 (反転)"/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" name="AutoShape 374"/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" name="Oval 375"/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" name="Oval 376"/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Oval 377"/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" name="Oval 378"/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" name="AutoShape 379"/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AutoShape 380"/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9" name="Oval 381"/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3903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禁止 1"/>
          <p:cNvSpPr/>
          <p:nvPr/>
        </p:nvSpPr>
        <p:spPr>
          <a:xfrm>
            <a:off x="1784648" y="404664"/>
            <a:ext cx="6048672" cy="6048672"/>
          </a:xfrm>
          <a:prstGeom prst="noSmoking">
            <a:avLst>
              <a:gd name="adj" fmla="val 1011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22" name="Group 915"/>
          <p:cNvGrpSpPr>
            <a:grpSpLocks/>
          </p:cNvGrpSpPr>
          <p:nvPr/>
        </p:nvGrpSpPr>
        <p:grpSpPr bwMode="auto">
          <a:xfrm>
            <a:off x="1381882" y="1491449"/>
            <a:ext cx="6980222" cy="3798060"/>
            <a:chOff x="1448" y="2167"/>
            <a:chExt cx="1020" cy="555"/>
          </a:xfrm>
        </p:grpSpPr>
        <p:sp>
          <p:nvSpPr>
            <p:cNvPr id="123" name="AutoShape 660"/>
            <p:cNvSpPr>
              <a:spLocks noChangeArrowheads="1"/>
            </p:cNvSpPr>
            <p:nvPr/>
          </p:nvSpPr>
          <p:spPr bwMode="auto">
            <a:xfrm rot="435495">
              <a:off x="1696" y="2175"/>
              <a:ext cx="73" cy="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AutoShape 661"/>
            <p:cNvSpPr>
              <a:spLocks noChangeArrowheads="1"/>
            </p:cNvSpPr>
            <p:nvPr/>
          </p:nvSpPr>
          <p:spPr bwMode="auto">
            <a:xfrm rot="1162028">
              <a:off x="1742" y="2183"/>
              <a:ext cx="16" cy="7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5" name="Group 662"/>
            <p:cNvGrpSpPr>
              <a:grpSpLocks/>
            </p:cNvGrpSpPr>
            <p:nvPr/>
          </p:nvGrpSpPr>
          <p:grpSpPr bwMode="auto">
            <a:xfrm>
              <a:off x="1928" y="2432"/>
              <a:ext cx="94" cy="131"/>
              <a:chOff x="2779" y="2272"/>
              <a:chExt cx="369" cy="510"/>
            </a:xfrm>
          </p:grpSpPr>
          <p:sp>
            <p:nvSpPr>
              <p:cNvPr id="279" name="AutoShape 663"/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" name="AutoShape 664"/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Oval 665"/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AutoShape 666"/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6" name="AutoShape 667"/>
            <p:cNvSpPr>
              <a:spLocks noChangeArrowheads="1"/>
            </p:cNvSpPr>
            <p:nvPr/>
          </p:nvSpPr>
          <p:spPr bwMode="auto">
            <a:xfrm>
              <a:off x="1456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AutoShape 668"/>
            <p:cNvSpPr>
              <a:spLocks noChangeArrowheads="1"/>
            </p:cNvSpPr>
            <p:nvPr/>
          </p:nvSpPr>
          <p:spPr bwMode="auto">
            <a:xfrm>
              <a:off x="1448" y="2314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AutoShape 669"/>
            <p:cNvSpPr>
              <a:spLocks noChangeArrowheads="1"/>
            </p:cNvSpPr>
            <p:nvPr/>
          </p:nvSpPr>
          <p:spPr bwMode="auto">
            <a:xfrm>
              <a:off x="2068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AutoShape 670"/>
            <p:cNvSpPr>
              <a:spLocks noChangeArrowheads="1"/>
            </p:cNvSpPr>
            <p:nvPr/>
          </p:nvSpPr>
          <p:spPr bwMode="auto">
            <a:xfrm>
              <a:off x="2060" y="2313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" name="Oval 671"/>
            <p:cNvSpPr>
              <a:spLocks noChangeArrowheads="1"/>
            </p:cNvSpPr>
            <p:nvPr/>
          </p:nvSpPr>
          <p:spPr bwMode="auto">
            <a:xfrm>
              <a:off x="1630" y="2496"/>
              <a:ext cx="44" cy="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" name="Oval 672"/>
            <p:cNvSpPr>
              <a:spLocks noChangeArrowheads="1"/>
            </p:cNvSpPr>
            <p:nvPr/>
          </p:nvSpPr>
          <p:spPr bwMode="auto">
            <a:xfrm>
              <a:off x="2242" y="2496"/>
              <a:ext cx="44" cy="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1" name="Group 673"/>
            <p:cNvGrpSpPr>
              <a:grpSpLocks/>
            </p:cNvGrpSpPr>
            <p:nvPr/>
          </p:nvGrpSpPr>
          <p:grpSpPr bwMode="auto">
            <a:xfrm>
              <a:off x="1671" y="2199"/>
              <a:ext cx="597" cy="363"/>
              <a:chOff x="1806" y="1375"/>
              <a:chExt cx="2323" cy="1411"/>
            </a:xfrm>
          </p:grpSpPr>
          <p:sp>
            <p:nvSpPr>
              <p:cNvPr id="272" name="AutoShape 674"/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3" name="AutoShape 675"/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4" name="AutoShape 676"/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5" name="AutoShape 677"/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6" name="AutoShape 678"/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" name="AutoShape 679"/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" name="AutoShape 680"/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2" name="Group 681"/>
            <p:cNvGrpSpPr>
              <a:grpSpLocks/>
            </p:cNvGrpSpPr>
            <p:nvPr/>
          </p:nvGrpSpPr>
          <p:grpSpPr bwMode="auto">
            <a:xfrm>
              <a:off x="1951" y="2488"/>
              <a:ext cx="116" cy="117"/>
              <a:chOff x="257" y="3067"/>
              <a:chExt cx="453" cy="453"/>
            </a:xfrm>
          </p:grpSpPr>
          <p:sp>
            <p:nvSpPr>
              <p:cNvPr id="268" name="AutoShape 682"/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9" name="AutoShape 683"/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0" name="AutoShape 684"/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1" name="AutoShape 685"/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53" name="Freeform 686"/>
            <p:cNvSpPr>
              <a:spLocks/>
            </p:cNvSpPr>
            <p:nvPr/>
          </p:nvSpPr>
          <p:spPr bwMode="auto">
            <a:xfrm>
              <a:off x="2001" y="2167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4" name="Group 687"/>
            <p:cNvGrpSpPr>
              <a:grpSpLocks/>
            </p:cNvGrpSpPr>
            <p:nvPr/>
          </p:nvGrpSpPr>
          <p:grpSpPr bwMode="auto">
            <a:xfrm rot="-900000">
              <a:off x="2002" y="2532"/>
              <a:ext cx="44" cy="146"/>
              <a:chOff x="3035" y="2670"/>
              <a:chExt cx="170" cy="567"/>
            </a:xfrm>
          </p:grpSpPr>
          <p:sp>
            <p:nvSpPr>
              <p:cNvPr id="263" name="Oval 688"/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AutoShape 689"/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5" name="AutoShape 690"/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" name="AutoShape 691"/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7" name="AutoShape 692"/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5" name="Group 693"/>
            <p:cNvGrpSpPr>
              <a:grpSpLocks/>
            </p:cNvGrpSpPr>
            <p:nvPr/>
          </p:nvGrpSpPr>
          <p:grpSpPr bwMode="auto">
            <a:xfrm>
              <a:off x="1579" y="2210"/>
              <a:ext cx="191" cy="126"/>
              <a:chOff x="1447" y="1417"/>
              <a:chExt cx="743" cy="491"/>
            </a:xfrm>
          </p:grpSpPr>
          <p:sp>
            <p:nvSpPr>
              <p:cNvPr id="260" name="AutoShape 694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" name="AutoShape 695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AutoShape 696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6" name="Group 697"/>
            <p:cNvGrpSpPr>
              <a:grpSpLocks/>
            </p:cNvGrpSpPr>
            <p:nvPr/>
          </p:nvGrpSpPr>
          <p:grpSpPr bwMode="auto">
            <a:xfrm rot="-444224">
              <a:off x="1645" y="2215"/>
              <a:ext cx="127" cy="91"/>
              <a:chOff x="1447" y="1417"/>
              <a:chExt cx="743" cy="491"/>
            </a:xfrm>
          </p:grpSpPr>
          <p:sp>
            <p:nvSpPr>
              <p:cNvPr id="257" name="AutoShape 698"/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7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-1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" name="AutoShape 699"/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" name="AutoShape 700"/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9966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pop001_自転車x</dc:title>
  <dc:subject>pop001_自転車x</dc:subject>
  <dc:creator>http://www.digipot.net</dc:creator>
  <cp:lastModifiedBy/>
  <cp:revision>1</cp:revision>
  <dcterms:created xsi:type="dcterms:W3CDTF">2013-01-31T07:50:29Z</dcterms:created>
  <dcterms:modified xsi:type="dcterms:W3CDTF">2013-01-31T07:50:34Z</dcterms:modified>
  <cp:version>1</cp:version>
</cp:coreProperties>
</file>